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0" r:id="rId3"/>
    <p:sldId id="258" r:id="rId4"/>
    <p:sldId id="259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76" autoAdjust="0"/>
    <p:restoredTop sz="94624" autoAdjust="0"/>
  </p:normalViewPr>
  <p:slideViewPr>
    <p:cSldViewPr>
      <p:cViewPr>
        <p:scale>
          <a:sx n="71" d="100"/>
          <a:sy n="71" d="100"/>
        </p:scale>
        <p:origin x="-1230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3EB8-3120-4ECE-8FBF-6B859C47416C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3303C-B7B1-465F-B1EC-60091D2904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3EB8-3120-4ECE-8FBF-6B859C47416C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3303C-B7B1-465F-B1EC-60091D290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3EB8-3120-4ECE-8FBF-6B859C47416C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3303C-B7B1-465F-B1EC-60091D290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3EB8-3120-4ECE-8FBF-6B859C47416C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3303C-B7B1-465F-B1EC-60091D290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3EB8-3120-4ECE-8FBF-6B859C47416C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DC3303C-B7B1-465F-B1EC-60091D290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3EB8-3120-4ECE-8FBF-6B859C47416C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3303C-B7B1-465F-B1EC-60091D290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3EB8-3120-4ECE-8FBF-6B859C47416C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3303C-B7B1-465F-B1EC-60091D290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3EB8-3120-4ECE-8FBF-6B859C47416C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3303C-B7B1-465F-B1EC-60091D290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3EB8-3120-4ECE-8FBF-6B859C47416C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3303C-B7B1-465F-B1EC-60091D290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3EB8-3120-4ECE-8FBF-6B859C47416C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3303C-B7B1-465F-B1EC-60091D290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3EB8-3120-4ECE-8FBF-6B859C47416C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3303C-B7B1-465F-B1EC-60091D290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3E03EB8-3120-4ECE-8FBF-6B859C47416C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DC3303C-B7B1-465F-B1EC-60091D290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1500174"/>
            <a:ext cx="5286412" cy="17145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ser\Desktop\LENA\mky yenı katalog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LENA\mky yenı katalog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71604" y="0"/>
            <a:ext cx="678661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LENA\mky yenı katalog\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3042" y="0"/>
            <a:ext cx="685804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LENA\mky yenı katalog\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71604" y="1"/>
            <a:ext cx="700092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LENA\mky yenı katalog\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00166" y="0"/>
            <a:ext cx="7143800" cy="700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LENA\mky yenı katalog\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57290" y="-1"/>
            <a:ext cx="7215238" cy="6923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LENA\mky yenı katalog\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14480" y="285728"/>
            <a:ext cx="6572272" cy="6572272"/>
          </a:xfrm>
          <a:prstGeom prst="rect">
            <a:avLst/>
          </a:prstGeom>
          <a:noFill/>
        </p:spPr>
      </p:pic>
      <p:pic>
        <p:nvPicPr>
          <p:cNvPr id="1026" name="Picture 2" descr="C:\Users\user\Desktop\LENA\mky yenı katalog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42852"/>
            <a:ext cx="6715148" cy="6715148"/>
          </a:xfrm>
          <a:prstGeom prst="rect">
            <a:avLst/>
          </a:prstGeom>
          <a:noFill/>
        </p:spPr>
      </p:pic>
      <p:pic>
        <p:nvPicPr>
          <p:cNvPr id="1027" name="Picture 3" descr="C:\Users\user\Desktop\LENA\mky yenı katalog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6648" y="0"/>
            <a:ext cx="748731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LENA\МКЮ Каталог\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14290"/>
            <a:ext cx="6500858" cy="6500858"/>
          </a:xfrm>
          <a:prstGeom prst="rect">
            <a:avLst/>
          </a:prstGeom>
          <a:noFill/>
        </p:spPr>
      </p:pic>
      <p:pic>
        <p:nvPicPr>
          <p:cNvPr id="2" name="Picture 2" descr="C:\Users\user\Desktop\LENA\mky yenı katalog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0"/>
            <a:ext cx="735809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LENA\МКЮ Каталог\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735811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root</cp:lastModifiedBy>
  <cp:revision>15</cp:revision>
  <dcterms:created xsi:type="dcterms:W3CDTF">2014-02-18T10:20:03Z</dcterms:created>
  <dcterms:modified xsi:type="dcterms:W3CDTF">2014-04-14T06:06:34Z</dcterms:modified>
</cp:coreProperties>
</file>